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7" r:id="rId45"/>
    <p:sldId id="305" r:id="rId46"/>
    <p:sldId id="306" r:id="rId47"/>
    <p:sldId id="299" r:id="rId48"/>
    <p:sldId id="300" r:id="rId49"/>
    <p:sldId id="301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E8277-03F1-4055-85C0-C0ADF10AC589}" v="23" dt="2025-05-21T07:47:58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4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7D0E-4DEF-0EEE-F51B-E3280A0E2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6E66D-B780-27C5-8900-F2C7DB0C7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B2AE7-E8E1-4344-FD9D-4937A870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D45E3-59D8-0CFD-397B-E8A30308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DADA-CF50-7C25-724D-F17FADE8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0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1987-7E81-BD1A-18D1-933C3609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6BC51-62B9-A865-550B-16A3730B3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02C5-9A62-DA85-1FE6-318B00D4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3C7B-8E75-4C44-8E20-19520B56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34468-6E51-DA19-03F6-EA44B879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0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E168B-B144-46AC-14D5-8AA65BA2F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B7A32-F0D2-A2A8-AE13-6E9D28C9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E7C8-9DEF-FCA4-21CE-5B53718D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3B602-CA2F-06D9-74BE-E4E8EA2E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94F1-ED4E-E6EB-109B-23E78B5F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3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A659-4CB2-3C26-B386-FB5B4A7D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3A6B5-4D54-AD2C-1435-CAD7CF93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CE34D-A55B-73F2-6916-98CBB706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9679A-0B3D-9C3A-0555-FCE4BC7E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D2E5C-A518-6C0D-D9C6-3E9D0655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2AD3-F0FF-8DC9-5845-F51A253E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CAA6A-36AD-400A-2671-F71E02B8D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2D138-9402-E99A-FF4F-C77BFE62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838B4-E7DA-458F-B7CF-E6ABDF41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9FDB3-BFF8-72B8-4A1F-953FBC68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4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1AC5-F048-D970-5E8C-9F3E0B79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917C-DE2F-1582-BAD0-E890F5637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708B6-B6D7-6EBF-1263-46A4F64F4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BBC29-0570-576E-F12C-6F58CB60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5ADAC-8A1F-E5DD-B594-0CB71301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1A05A-637A-98A9-33A5-0E00531F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16E7-0C75-05C8-FD63-4F9D64EA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F02FF-689F-9100-984E-8A22F5A45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05953-ACDD-BC39-973F-553B0F34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18F09-503E-27D9-A3B6-38052C698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604AD-1BE5-E6A2-F787-172452B03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AA9DC-D975-51D3-8E0C-18EB9D01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D439F-1D4B-483D-7F55-DA13C164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629AF-0B29-3AE4-4785-583D4252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8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5405-DF00-4152-3021-6249ED02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DA005-EF3E-A531-0340-7B0E28EE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0F706-C5E4-56F0-0ED6-F4F6213E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25B37-C947-27B1-3182-AA9CB067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EE5CC-B366-FC01-A444-041AB5BB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0BCFF-29E7-A168-C975-BCD6C63F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51EF4-10BC-4E0B-CD54-EA45706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5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D732-1650-A354-9629-846210EB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A8593-4134-DA37-76C5-0BEE0EF2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2C802-B751-F336-E5EC-61B494950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9C7E0-845F-E1AC-2449-4FE16F46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2C8B3-6A29-6E20-F75B-7C76778B8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663A5-1442-73BE-1CAF-4884DE0C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6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AED3-EAC5-910E-64F0-1F60F6637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1FA964-9575-5D78-D358-6FE767F5D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9019D-455E-EA25-FE8F-8C301A191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B306F-9824-5EFF-FE08-7F512B8B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11CEB-553B-D1E3-9EE3-F5BE9779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072E8-7AAB-196B-7593-E5EF03DA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48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63C28-6E0C-6346-419F-DFBAC9DA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0287D-8329-C882-2CBF-23D7C1CBA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F77C-231C-FB08-3EE6-78FB0AEE4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21C7DA-F539-4FE1-A5E5-C520B8EAD9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3EA93-2AEA-5D8A-37B8-159616BD8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17A7-97B7-1A35-774A-6BB2CC476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57E409-63EB-45E8-A86A-2C63871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2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4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ater in the shape of a long line&#10;&#10;AI-generated content may be incorrect.">
            <a:extLst>
              <a:ext uri="{FF2B5EF4-FFF2-40B4-BE49-F238E27FC236}">
                <a16:creationId xmlns:a16="http://schemas.microsoft.com/office/drawing/2014/main" id="{E6D4E965-1E3A-A0BD-A5D3-2174CA11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1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dog and a cat&#10;&#10;AI-generated content may be incorrect.">
            <a:extLst>
              <a:ext uri="{FF2B5EF4-FFF2-40B4-BE49-F238E27FC236}">
                <a16:creationId xmlns:a16="http://schemas.microsoft.com/office/drawing/2014/main" id="{5A299F8C-E64B-00D9-6E8A-FED82B19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dogs and flags&#10;&#10;AI-generated content may be incorrect.">
            <a:extLst>
              <a:ext uri="{FF2B5EF4-FFF2-40B4-BE49-F238E27FC236}">
                <a16:creationId xmlns:a16="http://schemas.microsoft.com/office/drawing/2014/main" id="{ADD7FAFE-6420-DCE3-CA98-F89A2165F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8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rown stuffed animals&#10;&#10;AI-generated content may be incorrect.">
            <a:extLst>
              <a:ext uri="{FF2B5EF4-FFF2-40B4-BE49-F238E27FC236}">
                <a16:creationId xmlns:a16="http://schemas.microsoft.com/office/drawing/2014/main" id="{C4EDE2D7-AD66-F849-BC1B-E8A6641F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toon animals&#10;&#10;AI-generated content may be incorrect.">
            <a:extLst>
              <a:ext uri="{FF2B5EF4-FFF2-40B4-BE49-F238E27FC236}">
                <a16:creationId xmlns:a16="http://schemas.microsoft.com/office/drawing/2014/main" id="{1CA89EFE-963A-4770-B1CE-2E22CD54B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9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91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holding an object&#10;&#10;AI-generated content may be incorrect.">
            <a:extLst>
              <a:ext uri="{FF2B5EF4-FFF2-40B4-BE49-F238E27FC236}">
                <a16:creationId xmlns:a16="http://schemas.microsoft.com/office/drawing/2014/main" id="{F66971D3-A20B-B906-1028-5E7144B76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ear holding guns&#10;&#10;AI-generated content may be incorrect.">
            <a:extLst>
              <a:ext uri="{FF2B5EF4-FFF2-40B4-BE49-F238E27FC236}">
                <a16:creationId xmlns:a16="http://schemas.microsoft.com/office/drawing/2014/main" id="{E2EF8824-5CA0-3B03-3856-12D71F93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C6B39E34-CC09-719E-FB58-0409A289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EBF356DA-E766-1763-C0D2-F792993EA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5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E4C184-4D46-66F6-FAA3-4AC1C8BF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1" y="690824"/>
            <a:ext cx="11984898" cy="54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F8EFA843-D317-283D-0D9A-065B19A07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1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03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ver wearing sunglasses and a suit&#10;&#10;AI-generated content may be incorrect.">
            <a:extLst>
              <a:ext uri="{FF2B5EF4-FFF2-40B4-BE49-F238E27FC236}">
                <a16:creationId xmlns:a16="http://schemas.microsoft.com/office/drawing/2014/main" id="{F7DF8C5F-D4EA-A2F4-520D-32B81D70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4" y="0"/>
            <a:ext cx="973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ver wearing sunglasses&#10;&#10;AI-generated content may be incorrect.">
            <a:extLst>
              <a:ext uri="{FF2B5EF4-FFF2-40B4-BE49-F238E27FC236}">
                <a16:creationId xmlns:a16="http://schemas.microsoft.com/office/drawing/2014/main" id="{A6C233DA-2EA9-8060-EA99-5AF4B6B66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4" y="0"/>
            <a:ext cx="973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eaver and a dinosaur&#10;&#10;AI-generated content may be incorrect.">
            <a:extLst>
              <a:ext uri="{FF2B5EF4-FFF2-40B4-BE49-F238E27FC236}">
                <a16:creationId xmlns:a16="http://schemas.microsoft.com/office/drawing/2014/main" id="{2895F270-A8D3-B3F6-103F-306E61FF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14" y="0"/>
            <a:ext cx="973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n object&#10;&#10;AI-generated content may be incorrect.">
            <a:extLst>
              <a:ext uri="{FF2B5EF4-FFF2-40B4-BE49-F238E27FC236}">
                <a16:creationId xmlns:a16="http://schemas.microsoft.com/office/drawing/2014/main" id="{6C3ABE67-EFD9-A6BA-623E-D34898A0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57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pointing an object&#10;&#10;AI-generated content may be incorrect.">
            <a:extLst>
              <a:ext uri="{FF2B5EF4-FFF2-40B4-BE49-F238E27FC236}">
                <a16:creationId xmlns:a16="http://schemas.microsoft.com/office/drawing/2014/main" id="{A542473D-CA67-ACA1-C553-7B9EB8F40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rrows pointing to an object&#10;&#10;AI-generated content may be incorrect.">
            <a:extLst>
              <a:ext uri="{FF2B5EF4-FFF2-40B4-BE49-F238E27FC236}">
                <a16:creationId xmlns:a16="http://schemas.microsoft.com/office/drawing/2014/main" id="{8197C3B8-85F1-BF67-AC3F-3AE111BA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n object and arrows&#10;&#10;AI-generated content may be incorrect.">
            <a:extLst>
              <a:ext uri="{FF2B5EF4-FFF2-40B4-BE49-F238E27FC236}">
                <a16:creationId xmlns:a16="http://schemas.microsoft.com/office/drawing/2014/main" id="{4FA2D595-5743-3BE7-284B-B26EC11A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006B19-6159-938D-8F75-F4D5DE3E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32" y="1596630"/>
            <a:ext cx="5949936" cy="36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5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s with arrows pointing to a cat&#10;&#10;AI-generated content may be incorrect.">
            <a:extLst>
              <a:ext uri="{FF2B5EF4-FFF2-40B4-BE49-F238E27FC236}">
                <a16:creationId xmlns:a16="http://schemas.microsoft.com/office/drawing/2014/main" id="{DB85D197-B917-872E-37F8-CBC4E11F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18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n object and a number&#10;&#10;AI-generated content may be incorrect.">
            <a:extLst>
              <a:ext uri="{FF2B5EF4-FFF2-40B4-BE49-F238E27FC236}">
                <a16:creationId xmlns:a16="http://schemas.microsoft.com/office/drawing/2014/main" id="{7AAEFCCE-40DD-BE63-0C88-9667FE34C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dinosaur&#10;&#10;AI-generated content may be incorrect.">
            <a:extLst>
              <a:ext uri="{FF2B5EF4-FFF2-40B4-BE49-F238E27FC236}">
                <a16:creationId xmlns:a16="http://schemas.microsoft.com/office/drawing/2014/main" id="{2AAD4E81-B410-BA27-D02E-A813B48BD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nosaur and a jump sign&#10;&#10;AI-generated content may be incorrect.">
            <a:extLst>
              <a:ext uri="{FF2B5EF4-FFF2-40B4-BE49-F238E27FC236}">
                <a16:creationId xmlns:a16="http://schemas.microsoft.com/office/drawing/2014/main" id="{D033E434-5DBA-11F2-8A69-40630EEE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30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irate with an object and arrows&#10;&#10;AI-generated content may be incorrect.">
            <a:extLst>
              <a:ext uri="{FF2B5EF4-FFF2-40B4-BE49-F238E27FC236}">
                <a16:creationId xmlns:a16="http://schemas.microsoft.com/office/drawing/2014/main" id="{3CBBD3A8-51A1-C9D9-F772-0BCE144F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7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n object&#10;&#10;AI-generated content may be incorrect.">
            <a:extLst>
              <a:ext uri="{FF2B5EF4-FFF2-40B4-BE49-F238E27FC236}">
                <a16:creationId xmlns:a16="http://schemas.microsoft.com/office/drawing/2014/main" id="{5CD8CA49-913E-6969-D034-EAE3E6224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6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03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object&#10;&#10;AI-generated content may be incorrect.">
            <a:extLst>
              <a:ext uri="{FF2B5EF4-FFF2-40B4-BE49-F238E27FC236}">
                <a16:creationId xmlns:a16="http://schemas.microsoft.com/office/drawing/2014/main" id="{5EB9245A-E445-F274-72E0-998875BE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80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s of a pirate and a cat&#10;&#10;AI-generated content may be incorrect.">
            <a:extLst>
              <a:ext uri="{FF2B5EF4-FFF2-40B4-BE49-F238E27FC236}">
                <a16:creationId xmlns:a16="http://schemas.microsoft.com/office/drawing/2014/main" id="{36805B68-24D6-D425-80FD-C3CC7AFB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3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cat and a rabbit&#10;&#10;AI-generated content may be incorrect.">
            <a:extLst>
              <a:ext uri="{FF2B5EF4-FFF2-40B4-BE49-F238E27FC236}">
                <a16:creationId xmlns:a16="http://schemas.microsoft.com/office/drawing/2014/main" id="{D9871F08-05D7-1994-45BE-A29D2689C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C077ADDB-E967-505A-8352-9A18A618B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06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characters with an object&#10;&#10;AI-generated content may be incorrect.">
            <a:extLst>
              <a:ext uri="{FF2B5EF4-FFF2-40B4-BE49-F238E27FC236}">
                <a16:creationId xmlns:a16="http://schemas.microsoft.com/office/drawing/2014/main" id="{FED488A2-5F69-CBB9-DA3A-D40B11D7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77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16D3776-0C51-B1BA-2960-C15D160B9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5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tuffed animal&#10;&#10;AI-generated content may be incorrect.">
            <a:extLst>
              <a:ext uri="{FF2B5EF4-FFF2-40B4-BE49-F238E27FC236}">
                <a16:creationId xmlns:a16="http://schemas.microsoft.com/office/drawing/2014/main" id="{1953E4E2-19CD-2BEE-4231-F179ADFC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08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s with text&#10;&#10;AI-generated content may be incorrect.">
            <a:extLst>
              <a:ext uri="{FF2B5EF4-FFF2-40B4-BE49-F238E27FC236}">
                <a16:creationId xmlns:a16="http://schemas.microsoft.com/office/drawing/2014/main" id="{E81A2580-1D2C-DAE2-ACA7-D4D917CB6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9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n object and a number&#10;&#10;AI-generated content may be incorrect.">
            <a:extLst>
              <a:ext uri="{FF2B5EF4-FFF2-40B4-BE49-F238E27FC236}">
                <a16:creationId xmlns:a16="http://schemas.microsoft.com/office/drawing/2014/main" id="{5B45FEF0-E059-1703-3209-7D082750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34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904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ear holding a brush&#10;&#10;AI-generated content may be incorrect.">
            <a:extLst>
              <a:ext uri="{FF2B5EF4-FFF2-40B4-BE49-F238E27FC236}">
                <a16:creationId xmlns:a16="http://schemas.microsoft.com/office/drawing/2014/main" id="{C05E0203-4629-1C6E-7AFD-A977B58F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5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ear holding a knife and a cat with a cat in the background&#10;&#10;AI-generated content may be incorrect.">
            <a:extLst>
              <a:ext uri="{FF2B5EF4-FFF2-40B4-BE49-F238E27FC236}">
                <a16:creationId xmlns:a16="http://schemas.microsoft.com/office/drawing/2014/main" id="{A258C602-C535-387D-490A-3012B99E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7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at with a sword&#10;&#10;AI-generated content may be incorrect.">
            <a:extLst>
              <a:ext uri="{FF2B5EF4-FFF2-40B4-BE49-F238E27FC236}">
                <a16:creationId xmlns:a16="http://schemas.microsoft.com/office/drawing/2014/main" id="{DDED581F-BC54-D4F9-E115-F8AE5F36C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3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B742826B-B8D3-2F00-64A7-171ECCA59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3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image of a cactus and a plus sign&#10;&#10;AI-generated content may be incorrect.">
            <a:extLst>
              <a:ext uri="{FF2B5EF4-FFF2-40B4-BE49-F238E27FC236}">
                <a16:creationId xmlns:a16="http://schemas.microsoft.com/office/drawing/2014/main" id="{579FB189-F2CC-7003-DB60-DF47E62DA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28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stuffed animal&#10;&#10;AI-generated content may be incorrect.">
            <a:extLst>
              <a:ext uri="{FF2B5EF4-FFF2-40B4-BE49-F238E27FC236}">
                <a16:creationId xmlns:a16="http://schemas.microsoft.com/office/drawing/2014/main" id="{3FB7C250-EB58-C115-AD67-0080CA005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9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bear and a cat&#10;&#10;AI-generated content may be incorrect.">
            <a:extLst>
              <a:ext uri="{FF2B5EF4-FFF2-40B4-BE49-F238E27FC236}">
                <a16:creationId xmlns:a16="http://schemas.microsoft.com/office/drawing/2014/main" id="{08828BA8-F4E4-46B4-5263-D57D975C6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AI-generated content may be incorrect.">
            <a:extLst>
              <a:ext uri="{FF2B5EF4-FFF2-40B4-BE49-F238E27FC236}">
                <a16:creationId xmlns:a16="http://schemas.microsoft.com/office/drawing/2014/main" id="{90CA5FC7-969F-1D6E-0AB2-2B86E0BB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6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6c4782-6d9e-4a41-b607-a391746536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52A65FE690261A438A2C5CC21398D0CE" ma:contentTypeVersion="10" ma:contentTypeDescription="Създаване на нов документ" ma:contentTypeScope="" ma:versionID="1ab5c05133463b760e0671f650cd0243">
  <xsd:schema xmlns:xsd="http://www.w3.org/2001/XMLSchema" xmlns:xs="http://www.w3.org/2001/XMLSchema" xmlns:p="http://schemas.microsoft.com/office/2006/metadata/properties" xmlns:ns3="796c4782-6d9e-4a41-b607-a391746536a1" targetNamespace="http://schemas.microsoft.com/office/2006/metadata/properties" ma:root="true" ma:fieldsID="6d896faa6ac8d23e31ad857e5d08794a" ns3:_="">
    <xsd:import namespace="796c4782-6d9e-4a41-b607-a391746536a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c4782-6d9e-4a41-b607-a391746536a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9C8148-C0BA-4686-8CC2-1CE3C1ADA040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796c4782-6d9e-4a41-b607-a391746536a1"/>
    <ds:schemaRef ds:uri="http://purl.org/dc/elements/1.1/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48CE3BE-F26C-4574-94CD-1D1220645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6c4782-6d9e-4a41-b607-a391746536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BA7DF7-D6BB-49B4-B588-61A6BDA445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kristianplamenov26@gmail.com</dc:creator>
  <cp:lastModifiedBy>Kristiyan P. Pavlov</cp:lastModifiedBy>
  <cp:revision>3</cp:revision>
  <dcterms:created xsi:type="dcterms:W3CDTF">2025-05-20T21:08:37Z</dcterms:created>
  <dcterms:modified xsi:type="dcterms:W3CDTF">2025-05-21T07:55:23Z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0x01010052A65FE690261A438A2C5CC21398D0CE</vt:lpwstr>
  </property>
</Properties>
</file>